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2" autoAdjust="0"/>
    <p:restoredTop sz="94649" autoAdjust="0"/>
  </p:normalViewPr>
  <p:slideViewPr>
    <p:cSldViewPr>
      <p:cViewPr varScale="1">
        <p:scale>
          <a:sx n="82" d="100"/>
          <a:sy n="82" d="100"/>
        </p:scale>
        <p:origin x="-1310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GroupPlay 캡쳐\Screenshot_2015-07-10-20-12-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35" y="1116737"/>
            <a:ext cx="2882789" cy="51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06397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57624"/>
              </p:ext>
            </p:extLst>
          </p:nvPr>
        </p:nvGraphicFramePr>
        <p:xfrm>
          <a:off x="5652120" y="908720"/>
          <a:ext cx="3168352" cy="267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그룹 참여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그룹참여화면으로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이미 생성된 그룹에 참여한다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그룹 생성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그룹생성화면으로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새로운 그룹을 생성하여 다른 사용자와 함께 공유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그룹 비밀번호 설정 체크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err="1" smtClean="0"/>
                        <a:t>체크시</a:t>
                      </a:r>
                      <a:r>
                        <a:rPr lang="ko-KR" altLang="en-US" sz="1200" dirty="0" smtClean="0"/>
                        <a:t> 생성할 그룹에 비밀번호를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70447" y="49004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0447" y="53621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5414" y="5782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6303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</a:t>
                      </a:r>
                      <a:r>
                        <a:rPr lang="ko-KR" altLang="en-US" sz="1200" b="1" baseline="0" dirty="0" smtClean="0"/>
                        <a:t>공유화면</a:t>
                      </a:r>
                      <a:r>
                        <a:rPr lang="en-US" altLang="ko-KR" sz="1200" b="1" baseline="0" dirty="0" smtClean="0"/>
                        <a:t>–</a:t>
                      </a:r>
                      <a:r>
                        <a:rPr lang="ko-KR" altLang="en-US" sz="1200" b="1" baseline="0" dirty="0" smtClean="0"/>
                        <a:t>아티스트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아티스트 별로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85016"/>
              </p:ext>
            </p:extLst>
          </p:nvPr>
        </p:nvGraphicFramePr>
        <p:xfrm>
          <a:off x="5652120" y="908720"/>
          <a:ext cx="3168352" cy="185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저장되어 있는 노래의 아티스트 별로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아티스트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아티스트 별 노래 목록 출력 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7467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17909" y="40584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108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노래 목록 출력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아티스트에 속한 노래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</a:t>
                      </a:r>
                      <a:r>
                        <a:rPr lang="ko-KR" altLang="en-US" sz="1200" b="1" baseline="0" dirty="0" smtClean="0"/>
                        <a:t>공유화면 </a:t>
                      </a:r>
                      <a:r>
                        <a:rPr lang="en-US" altLang="ko-KR" sz="1200" b="1" baseline="0" dirty="0" smtClean="0"/>
                        <a:t>– </a:t>
                      </a:r>
                      <a:r>
                        <a:rPr lang="ko-KR" altLang="en-US" sz="1200" b="1" baseline="0" dirty="0" smtClean="0"/>
                        <a:t>아티스트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776433"/>
              </p:ext>
            </p:extLst>
          </p:nvPr>
        </p:nvGraphicFramePr>
        <p:xfrm>
          <a:off x="5652120" y="908720"/>
          <a:ext cx="3168352" cy="2157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선택 체크 박스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시 앨범에 속한 노래 목록을 모두 선택되고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해제</a:t>
                      </a:r>
                      <a:r>
                        <a:rPr lang="ko-KR" altLang="en-US" sz="1200" baseline="0" dirty="0" smtClean="0"/>
                        <a:t> 시 선택이 모두 해제된다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감상할 노래를 선택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93686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3686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270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음악공유화면 </a:t>
                      </a:r>
                      <a:r>
                        <a:rPr lang="en-US" altLang="ko-KR" sz="1200" b="1" dirty="0" smtClean="0"/>
                        <a:t>–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폴더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폴더 별로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46161"/>
              </p:ext>
            </p:extLst>
          </p:nvPr>
        </p:nvGraphicFramePr>
        <p:xfrm>
          <a:off x="5652120" y="908720"/>
          <a:ext cx="3168352" cy="185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노래가 저장되어 있는 폴더를 목록으로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총 폴더의 개수 표시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노래가 저장되어 있는 폴더의 총 개수를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96762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48202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8549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노래 목록 출력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폴더에 속한 노래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음악</a:t>
                      </a:r>
                      <a:r>
                        <a:rPr lang="ko-KR" altLang="en-US" sz="1200" b="1" baseline="0" dirty="0" smtClean="0"/>
                        <a:t>공유화면 </a:t>
                      </a:r>
                      <a:r>
                        <a:rPr lang="en-US" altLang="ko-KR" sz="1200" b="1" baseline="0" dirty="0" smtClean="0"/>
                        <a:t>– </a:t>
                      </a:r>
                      <a:r>
                        <a:rPr lang="ko-KR" altLang="en-US" sz="1200" b="1" baseline="0" dirty="0" smtClean="0"/>
                        <a:t>폴더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539327"/>
              </p:ext>
            </p:extLst>
          </p:nvPr>
        </p:nvGraphicFramePr>
        <p:xfrm>
          <a:off x="5652120" y="908720"/>
          <a:ext cx="3168352" cy="2157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선택 체크 박스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시 앨범에 속한 노래 목록을 모두 선택되고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해제</a:t>
                      </a:r>
                      <a:r>
                        <a:rPr lang="ko-KR" altLang="en-US" sz="1200" baseline="0" dirty="0" smtClean="0"/>
                        <a:t> 시 선택이 모두 해제된다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감상할 노래를 선택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2746" y="18448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2746" y="40050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user\Desktop\Screenshot_2015-07-10-22-09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0" y="1124744"/>
            <a:ext cx="2883600" cy="51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470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 목록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41147"/>
              </p:ext>
            </p:extLst>
          </p:nvPr>
        </p:nvGraphicFramePr>
        <p:xfrm>
          <a:off x="5652120" y="908720"/>
          <a:ext cx="3168352" cy="222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취소 버튼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메인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앨범별로</a:t>
                      </a:r>
                      <a:r>
                        <a:rPr lang="ko-KR" altLang="en-US" sz="1200" dirty="0" smtClean="0"/>
                        <a:t> 이름을 표시해주고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가장 최근의 사진을 </a:t>
                      </a:r>
                      <a:r>
                        <a:rPr lang="ko-KR" altLang="en-US" sz="1200" dirty="0" err="1" smtClean="0"/>
                        <a:t>미리보기로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선택시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앨범</a:t>
                      </a:r>
                      <a:r>
                        <a:rPr lang="ko-KR" altLang="en-US" sz="1200" baseline="0" dirty="0" smtClean="0"/>
                        <a:t>에 속한 모든 사진을 표시해준다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42030" y="11247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3714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0345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앨범의 사진 목록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앨범에 속한 사진들을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 목록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57602"/>
              </p:ext>
            </p:extLst>
          </p:nvPr>
        </p:nvGraphicFramePr>
        <p:xfrm>
          <a:off x="5652120" y="908720"/>
          <a:ext cx="3168352" cy="416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이미지 공유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선택된 사진의 개수를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취소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공유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사진을 선택하고 완료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참여한 인원들 모두 선택된 사진을 공유하여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사진을 클릭 하여 공유할 사진을 선택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40339" y="11064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25722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343" y="109758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2070" y="109758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48202" y="3232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4553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이미지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선택한 이미지를 공유하여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앨범의 사진 목록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93628"/>
              </p:ext>
            </p:extLst>
          </p:nvPr>
        </p:nvGraphicFramePr>
        <p:xfrm>
          <a:off x="5652120" y="908720"/>
          <a:ext cx="3168352" cy="52836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996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뒤로</a:t>
                      </a:r>
                      <a:r>
                        <a:rPr lang="ko-KR" altLang="en-US" sz="1200" baseline="0" dirty="0" err="1" smtClean="0"/>
                        <a:t>가기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메인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그리기 모드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그리기 모드로 변환한다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공유하고 있는 사진에 펜으로 그릴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콜라주 모드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콜라주 모드로 변환한다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선택한</a:t>
                      </a:r>
                      <a:r>
                        <a:rPr lang="ko-KR" altLang="en-US" sz="1200" baseline="0" dirty="0" smtClean="0"/>
                        <a:t> 사진들을 콜라주 기법으로 표현한다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9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파일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파일</a:t>
                      </a:r>
                      <a:r>
                        <a:rPr lang="ko-KR" altLang="en-US" sz="1200" baseline="0" dirty="0" smtClean="0"/>
                        <a:t> 추가 버튼 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이미지를 추가로 선택하여 공유할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참여 중인 인원 수 표시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공유된 사진들 중 선택한 사진을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공유된 사진의</a:t>
                      </a:r>
                      <a:r>
                        <a:rPr lang="ko-KR" altLang="en-US" sz="1200" baseline="0" dirty="0" smtClean="0"/>
                        <a:t> 개수만큼 </a:t>
                      </a:r>
                      <a:r>
                        <a:rPr lang="ko-KR" altLang="en-US" sz="1200" baseline="0" dirty="0" err="1" smtClean="0"/>
                        <a:t>미리보기를</a:t>
                      </a:r>
                      <a:r>
                        <a:rPr lang="ko-KR" altLang="en-US" sz="1200" baseline="0" dirty="0" smtClean="0"/>
                        <a:t> 해준다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2746" y="109716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96174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0230" y="148295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51341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3657" y="109716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56612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4082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그리기 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이미지 공유 화면의 그리기 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이미지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10849"/>
              </p:ext>
            </p:extLst>
          </p:nvPr>
        </p:nvGraphicFramePr>
        <p:xfrm>
          <a:off x="5652120" y="908720"/>
          <a:ext cx="3168352" cy="4498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보기 모드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보기 모드로 돌아 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펜 설정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그리기 모드로 설정 시 자동으로 처음 설정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한번 더 클릭 하면 펜 설정을 변경할 수 있는 화면이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지우개 설정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지우개 모드로 변환된다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한번 더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지우개의 설정을 변경할 수 있는 화면이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그리기 모드일 경우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화면에 터치를 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다음과 같이 그림을 그릴 수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96173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43808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51039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04774" y="278092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esktop\GroupPlay 캡쳐\Screenshot_2015-07-10-20-19-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0" y="1124744"/>
            <a:ext cx="2883600" cy="51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950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팬 설정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펜 설정에 관한 항목을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그리기 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913171"/>
              </p:ext>
            </p:extLst>
          </p:nvPr>
        </p:nvGraphicFramePr>
        <p:xfrm>
          <a:off x="5652120" y="908720"/>
          <a:ext cx="3168352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설정 된 펜의 굵기와 색을 그림으로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펜의 굵기를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펜의 색을 설정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7301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1768" y="242304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2011" y="32236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96752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4556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지우개</a:t>
                      </a:r>
                      <a:r>
                        <a:rPr lang="ko-KR" altLang="en-US" sz="1200" b="1" baseline="0" dirty="0" smtClean="0"/>
                        <a:t>모드 및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지우개 설정에 관한 항목을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그리기 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83353"/>
              </p:ext>
            </p:extLst>
          </p:nvPr>
        </p:nvGraphicFramePr>
        <p:xfrm>
          <a:off x="5652120" y="908720"/>
          <a:ext cx="3168352" cy="352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지우개의 크기를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설정된 지우개의 크기를 그림으로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삭제 버튼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모두 삭제 버튼을 클릭하면 그린 그림을 모두 지워준다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지우개 모드일 경우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화면을 터치하면 터치한 위치에 그려진 그림을 지워준다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7301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26459" y="192170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6542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64429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788787"/>
              </p:ext>
            </p:extLst>
          </p:nvPr>
        </p:nvGraphicFramePr>
        <p:xfrm>
          <a:off x="323528" y="332656"/>
          <a:ext cx="8568952" cy="599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 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</a:t>
                      </a:r>
                      <a:r>
                        <a:rPr lang="ko-KR" altLang="en-US" sz="1200" b="1" baseline="0" dirty="0" smtClean="0"/>
                        <a:t> 검색 결과를 보여준다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91913"/>
              </p:ext>
            </p:extLst>
          </p:nvPr>
        </p:nvGraphicFramePr>
        <p:xfrm>
          <a:off x="5652120" y="908720"/>
          <a:ext cx="3168352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시작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검색 버튼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주변에 생성된 그룹이 있는지 검색한다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2746" y="11247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48201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29618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콜라주 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선택된 사진들을 콜라주기법으로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이미지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62155"/>
              </p:ext>
            </p:extLst>
          </p:nvPr>
        </p:nvGraphicFramePr>
        <p:xfrm>
          <a:off x="5652120" y="908720"/>
          <a:ext cx="3168352" cy="2615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그리기 모드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err="1" smtClean="0"/>
                        <a:t>그리미</a:t>
                      </a:r>
                      <a:r>
                        <a:rPr lang="ko-KR" altLang="en-US" sz="1200" baseline="0" dirty="0" smtClean="0"/>
                        <a:t> 모드 버튼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r>
                        <a:rPr lang="ko-KR" altLang="en-US" sz="1200" baseline="0" dirty="0" smtClean="0"/>
                        <a:t>그리기 모드로 변환된다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파일 추가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파일</a:t>
                      </a:r>
                      <a:r>
                        <a:rPr lang="ko-KR" altLang="en-US" sz="1200" baseline="0" dirty="0" smtClean="0"/>
                        <a:t> 추가 버튼 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이미지를 추가로 선택하여 공유할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콜라주 기법으로 선택된 사진들을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800229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75414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8992" y="36230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750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 추가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 추가와 관련된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이미지 공유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982030"/>
              </p:ext>
            </p:extLst>
          </p:nvPr>
        </p:nvGraphicFramePr>
        <p:xfrm>
          <a:off x="5652120" y="908720"/>
          <a:ext cx="3168352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갤러리에서 사진을 선택하여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공유할 사진을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사진을 새로 촬영하여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공유할 사진을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979712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71156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0009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카메라 선택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카메라 어플리케이션들을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r>
                        <a:rPr lang="ko-KR" altLang="en-US" sz="1200" b="1" baseline="0" dirty="0" smtClean="0"/>
                        <a:t> 추가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649034"/>
              </p:ext>
            </p:extLst>
          </p:nvPr>
        </p:nvGraphicFramePr>
        <p:xfrm>
          <a:off x="5652120" y="908720"/>
          <a:ext cx="3168352" cy="2770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파일 추가 화면에서 카메라를 클릭하면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사용자가 보유한 카메라 관련 어플리케이션의 목록을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설정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다음에 이 작업을 </a:t>
                      </a:r>
                      <a:r>
                        <a:rPr lang="ko-KR" altLang="en-US" sz="1200" dirty="0" err="1" smtClean="0"/>
                        <a:t>실행시에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설정된 어플리케이션을 꾸준히 실행 할 것인지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아니면 이번 작업 한번만 실행할 것인지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548201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2235" y="47251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9993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선택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484162"/>
              </p:ext>
            </p:extLst>
          </p:nvPr>
        </p:nvGraphicFramePr>
        <p:xfrm>
          <a:off x="5652120" y="908721"/>
          <a:ext cx="3168352" cy="5411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2982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6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취소</a:t>
                      </a:r>
                      <a:r>
                        <a:rPr lang="ko-KR" altLang="en-US" sz="1200" baseline="0" dirty="0" smtClean="0"/>
                        <a:t> 버튼 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메인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동영상을 선택하고 완료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참여한 인원들과 같은 동영상을 공유하여 시청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선택 체크 박스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err="1" smtClean="0"/>
                        <a:t>체크시</a:t>
                      </a:r>
                      <a:r>
                        <a:rPr lang="ko-KR" altLang="en-US" sz="1200" dirty="0" smtClean="0"/>
                        <a:t> 모든 동영상이 체크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체크 </a:t>
                      </a:r>
                      <a:r>
                        <a:rPr lang="ko-KR" altLang="en-US" sz="1200" dirty="0" err="1" smtClean="0"/>
                        <a:t>해제시</a:t>
                      </a:r>
                      <a:r>
                        <a:rPr lang="ko-KR" altLang="en-US" sz="1200" dirty="0" smtClean="0"/>
                        <a:t> 모든 체크가 해제된다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체크 박스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공유해서 시청할 동영상을 개별적으로 체크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저장된 동영상 목록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동영상의 첫 화면과 동영상 제목을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총 동영상의 개수를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728254" y="11247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3657" y="11247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2310" y="155255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43657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2746" y="247464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48201" y="3687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0921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공유 알림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공유의 기능을 알려준다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선택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69663"/>
              </p:ext>
            </p:extLst>
          </p:nvPr>
        </p:nvGraphicFramePr>
        <p:xfrm>
          <a:off x="5652120" y="908720"/>
          <a:ext cx="3168352" cy="2862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동영상 공유 시 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참고 할 수 있는 기능을 설명해주는 내용이다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옵션 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체크 시 다음 </a:t>
                      </a:r>
                      <a:r>
                        <a:rPr lang="ko-KR" altLang="en-US" sz="1200" dirty="0" err="1" smtClean="0"/>
                        <a:t>실행시에는</a:t>
                      </a:r>
                      <a:r>
                        <a:rPr lang="ko-KR" altLang="en-US" sz="1200" dirty="0" smtClean="0"/>
                        <a:t> 알림이 뜨지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체크 하지 않을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다음 </a:t>
                      </a:r>
                      <a:r>
                        <a:rPr lang="ko-KR" altLang="en-US" sz="1200" baseline="0" dirty="0" err="1" smtClean="0"/>
                        <a:t>실행시에도</a:t>
                      </a:r>
                      <a:r>
                        <a:rPr lang="ko-KR" altLang="en-US" sz="1200" baseline="0" dirty="0" smtClean="0"/>
                        <a:t> 알림이 뜬다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확인 버튼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동영상 공유화면으로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04774" y="3140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8282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4514" y="54685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258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선택된 동영상을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선택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57478"/>
              </p:ext>
            </p:extLst>
          </p:nvPr>
        </p:nvGraphicFramePr>
        <p:xfrm>
          <a:off x="5652120" y="908720"/>
          <a:ext cx="3168352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13381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메인화면으로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화면 합치기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여러 개의 디바이스에서 화면이 합쳐져 보여진다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음량 설정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소리의 크기를 조절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6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재생중인 동영상의 제목을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화면 회전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 화면을 회전시킨다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화면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재생중인 동영상의 화면을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컨트롤 바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동영상의 총 재생 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재생 중인 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재생 위치 등을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모드 변환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재생버튼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정지버튼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재생목록을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36315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94514" y="106248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45806" y="1546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79712" y="15653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88966" y="156576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7365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5710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5806" y="57565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8201" y="62119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43657" y="579617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r="9018"/>
          <a:stretch/>
        </p:blipFill>
        <p:spPr bwMode="auto">
          <a:xfrm>
            <a:off x="536407" y="1484784"/>
            <a:ext cx="4726288" cy="442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0449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공유 화면 </a:t>
                      </a:r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다른</a:t>
                      </a:r>
                      <a:r>
                        <a:rPr lang="ko-KR" altLang="en-US" sz="1200" b="1" baseline="0" dirty="0" smtClean="0"/>
                        <a:t> 디바이스와 화면을 합쳐서 보여준다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동영상 선택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375463"/>
              </p:ext>
            </p:extLst>
          </p:nvPr>
        </p:nvGraphicFramePr>
        <p:xfrm>
          <a:off x="5652120" y="908720"/>
          <a:ext cx="3168352" cy="313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화면 합치기 옵션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옵션을 설정하여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각자</a:t>
                      </a:r>
                      <a:r>
                        <a:rPr lang="ko-KR" altLang="en-US" sz="1200" baseline="0" dirty="0" smtClean="0"/>
                        <a:t>의 디바이스로 동영상을 시청 할 수도 있고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r>
                        <a:rPr lang="ko-KR" altLang="en-US" sz="1200" baseline="0" dirty="0" smtClean="0"/>
                        <a:t>화면과 같이 여러 개의 디바이스에서 하나의 화면으로 시청 할 수도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동영상 조작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동영상 조작은 동영상을 공유한 디바이스에서만 적용이 가능하고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공유를 받은 디바이스에서는 조작 할 수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49862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49862" y="54374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79912" y="54938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01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0085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파일을 공유할</a:t>
                      </a:r>
                      <a:r>
                        <a:rPr lang="ko-KR" altLang="en-US" sz="1200" b="1" baseline="0" dirty="0" smtClean="0"/>
                        <a:t> 경로</a:t>
                      </a:r>
                      <a:r>
                        <a:rPr lang="ko-KR" altLang="en-US" sz="1200" b="1" dirty="0" smtClean="0"/>
                        <a:t>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285851"/>
              </p:ext>
            </p:extLst>
          </p:nvPr>
        </p:nvGraphicFramePr>
        <p:xfrm>
          <a:off x="5652120" y="908720"/>
          <a:ext cx="3168352" cy="4407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상위 폴더로 이동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현재 경로의 상위폴더로 경로를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취소 버튼 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메인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완료 버튼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파일을 선택하고 완료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선택한 파일을 참여한 인원들과 공유한다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폴더의 경로를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</a:t>
                      </a:r>
                      <a:r>
                        <a:rPr lang="ko-KR" altLang="en-US" sz="1200" dirty="0" err="1" smtClean="0"/>
                        <a:t>폴더내에</a:t>
                      </a:r>
                      <a:r>
                        <a:rPr lang="ko-KR" altLang="en-US" sz="1200" dirty="0" smtClean="0"/>
                        <a:t> 있는 폴더 및 파일의 정보를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685145" y="132909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8215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76056" y="12687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262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4079" y="3687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 t="3986" r="25251" b="29"/>
          <a:stretch/>
        </p:blipFill>
        <p:spPr bwMode="auto">
          <a:xfrm>
            <a:off x="467544" y="2071804"/>
            <a:ext cx="1598142" cy="36876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8" idx="1"/>
            <a:endCxn id="27651" idx="0"/>
          </p:cNvCxnSpPr>
          <p:nvPr/>
        </p:nvCxnSpPr>
        <p:spPr>
          <a:xfrm flipH="1">
            <a:off x="1266615" y="1556792"/>
            <a:ext cx="418530" cy="515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4794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게임 및 </a:t>
                      </a:r>
                      <a:r>
                        <a:rPr lang="ko-KR" altLang="en-US" sz="1200" b="1" dirty="0" err="1" smtClean="0"/>
                        <a:t>앱</a:t>
                      </a:r>
                      <a:r>
                        <a:rPr lang="ko-KR" altLang="en-US" sz="1200" b="1" dirty="0" smtClean="0"/>
                        <a:t> 공유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게임 및 </a:t>
                      </a:r>
                      <a:r>
                        <a:rPr lang="ko-KR" altLang="en-US" sz="1200" b="1" dirty="0" err="1" smtClean="0"/>
                        <a:t>앱을</a:t>
                      </a:r>
                      <a:r>
                        <a:rPr lang="ko-KR" altLang="en-US" sz="1200" b="1" dirty="0" smtClean="0"/>
                        <a:t> 공유하여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80323"/>
              </p:ext>
            </p:extLst>
          </p:nvPr>
        </p:nvGraphicFramePr>
        <p:xfrm>
          <a:off x="5652120" y="908720"/>
          <a:ext cx="3168352" cy="428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취소 버튼 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메인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설치 됨 카테고리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설치 되어 있는 게임이나 </a:t>
                      </a:r>
                      <a:r>
                        <a:rPr lang="ko-KR" altLang="en-US" sz="1200" dirty="0" err="1" smtClean="0"/>
                        <a:t>앱을</a:t>
                      </a:r>
                      <a:r>
                        <a:rPr lang="ko-KR" altLang="en-US" sz="1200" dirty="0" smtClean="0"/>
                        <a:t> 표시해주는 카테고리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 카테고리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설치 할 수 있는 게임이나 </a:t>
                      </a:r>
                      <a:r>
                        <a:rPr lang="ko-KR" altLang="en-US" sz="1200" baseline="0" dirty="0" err="1" smtClean="0"/>
                        <a:t>앱을</a:t>
                      </a:r>
                      <a:r>
                        <a:rPr lang="ko-KR" altLang="en-US" sz="1200" baseline="0" dirty="0" smtClean="0"/>
                        <a:t> 표시해주는 카테고리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설치된 게임이나 </a:t>
                      </a:r>
                      <a:r>
                        <a:rPr lang="ko-KR" altLang="en-US" sz="1200" dirty="0" err="1" smtClean="0"/>
                        <a:t>앱의</a:t>
                      </a:r>
                      <a:r>
                        <a:rPr lang="ko-KR" altLang="en-US" sz="1200" dirty="0" smtClean="0"/>
                        <a:t> 내용을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더보기로</a:t>
                      </a:r>
                      <a:r>
                        <a:rPr lang="ko-KR" altLang="en-US" sz="1200" dirty="0" smtClean="0"/>
                        <a:t> 이동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더보기로</a:t>
                      </a:r>
                      <a:r>
                        <a:rPr lang="ko-KR" altLang="en-US" sz="1200" dirty="0" smtClean="0"/>
                        <a:t> 이동 버튼 클릭 시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카테고리로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43657" y="107850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301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23386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48201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5383" y="55892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2441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다운로드 가능한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앱이나</a:t>
                      </a:r>
                      <a:r>
                        <a:rPr lang="ko-KR" altLang="en-US" sz="1200" b="1" baseline="0" dirty="0" smtClean="0"/>
                        <a:t> 게임을 보여준다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29717"/>
              </p:ext>
            </p:extLst>
          </p:nvPr>
        </p:nvGraphicFramePr>
        <p:xfrm>
          <a:off x="5652120" y="908720"/>
          <a:ext cx="3168352" cy="1216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삼성 </a:t>
                      </a:r>
                      <a:r>
                        <a:rPr lang="ko-KR" altLang="en-US" sz="1200" dirty="0" err="1" smtClean="0"/>
                        <a:t>앱센터에서</a:t>
                      </a:r>
                      <a:r>
                        <a:rPr lang="ko-KR" altLang="en-US" sz="1200" dirty="0" smtClean="0"/>
                        <a:t> 다운로드 가능한 </a:t>
                      </a:r>
                      <a:r>
                        <a:rPr lang="ko-KR" altLang="en-US" sz="1200" dirty="0" err="1" smtClean="0"/>
                        <a:t>앱이나</a:t>
                      </a:r>
                      <a:r>
                        <a:rPr lang="ko-KR" altLang="en-US" sz="1200" dirty="0" smtClean="0"/>
                        <a:t> 게임에 대한 정보를 목록으로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80933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GroupPlay 캡쳐\Screenshot_2015-07-10-20-13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0" y="1124744"/>
            <a:ext cx="2883600" cy="51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2686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 검색 화면 </a:t>
                      </a:r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그룹을 검색중인 상태를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32154"/>
              </p:ext>
            </p:extLst>
          </p:nvPr>
        </p:nvGraphicFramePr>
        <p:xfrm>
          <a:off x="5652120" y="908720"/>
          <a:ext cx="3168352" cy="2432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검색 상태 표시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검색 중임을 사용자에게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검색</a:t>
                      </a:r>
                      <a:r>
                        <a:rPr lang="ko-KR" altLang="en-US" sz="1200" baseline="0" dirty="0" smtClean="0"/>
                        <a:t> 완료된 그룹을 표시해준다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중지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검색을 중지하고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이전 화면인 그룹참여화면으로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971358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3018" y="33569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48202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3714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환경 설정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다운로드 환경을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더보기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63816"/>
              </p:ext>
            </p:extLst>
          </p:nvPr>
        </p:nvGraphicFramePr>
        <p:xfrm>
          <a:off x="5652120" y="908720"/>
          <a:ext cx="3168352" cy="1581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게임 </a:t>
                      </a:r>
                      <a:r>
                        <a:rPr lang="ko-KR" altLang="en-US" sz="1200" dirty="0" err="1" smtClean="0"/>
                        <a:t>선택시</a:t>
                      </a:r>
                      <a:r>
                        <a:rPr lang="ko-KR" altLang="en-US" sz="1200" dirty="0" smtClean="0"/>
                        <a:t> 다운로드 환경을 선택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환경을 선택하고 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삼성 </a:t>
                      </a:r>
                      <a:r>
                        <a:rPr lang="ko-KR" altLang="en-US" sz="1200" dirty="0" err="1" smtClean="0"/>
                        <a:t>앱</a:t>
                      </a:r>
                      <a:r>
                        <a:rPr lang="ko-KR" altLang="en-US" sz="1200" dirty="0" smtClean="0"/>
                        <a:t> 센터에 접속하여 </a:t>
                      </a:r>
                      <a:r>
                        <a:rPr lang="ko-KR" altLang="en-US" sz="1200" dirty="0" err="1" smtClean="0"/>
                        <a:t>앱을</a:t>
                      </a:r>
                      <a:r>
                        <a:rPr lang="ko-KR" altLang="en-US" sz="1200" dirty="0" smtClean="0"/>
                        <a:t> 다운 받을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45806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2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GroupPlay 캡쳐\Screenshot_2015-07-10-20-13-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0" y="1124744"/>
            <a:ext cx="2883600" cy="51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50641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 비밀번호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 비밀번호를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80618"/>
              </p:ext>
            </p:extLst>
          </p:nvPr>
        </p:nvGraphicFramePr>
        <p:xfrm>
          <a:off x="5652120" y="908721"/>
          <a:ext cx="3168352" cy="5369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6540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비밀번호</a:t>
                      </a:r>
                      <a:r>
                        <a:rPr lang="ko-KR" altLang="en-US" sz="1200" baseline="0" dirty="0" smtClean="0"/>
                        <a:t> 입력 화면</a:t>
                      </a:r>
                      <a:endParaRPr lang="en-US" altLang="ko-KR" sz="1200" baseline="0" dirty="0" smtClean="0"/>
                    </a:p>
                    <a:p>
                      <a:r>
                        <a:rPr lang="ko-KR" altLang="en-US" sz="1200" baseline="0" dirty="0" smtClean="0"/>
                        <a:t>숫자 </a:t>
                      </a:r>
                      <a:r>
                        <a:rPr lang="en-US" altLang="ko-KR" sz="1200" baseline="0" dirty="0" smtClean="0"/>
                        <a:t>1~6</a:t>
                      </a:r>
                      <a:r>
                        <a:rPr lang="ko-KR" altLang="en-US" sz="1200" baseline="0" dirty="0" smtClean="0"/>
                        <a:t>글자의 비밀번호를 설정 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비밀번호 보기 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체크를 하면 설정하는 비밀번호가 보이게 되고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smtClean="0"/>
                        <a:t>체크를 하지 않으면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en-US" altLang="ko-KR" sz="1200" baseline="0" dirty="0" smtClean="0"/>
                        <a:t> * “ </a:t>
                      </a:r>
                      <a:r>
                        <a:rPr lang="ko-KR" altLang="en-US" sz="1200" baseline="0" dirty="0" smtClean="0"/>
                        <a:t>로 표시된다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비밀번호 설정을 취소하고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err="1" smtClean="0"/>
                        <a:t>메인화면으로</a:t>
                      </a:r>
                      <a:r>
                        <a:rPr lang="ko-KR" altLang="en-US" sz="1200" dirty="0" smtClean="0"/>
                        <a:t>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글자 이상의 비밀번호를 입력화면 확인 버튼이 활성화 되고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로딩화면으로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비밀번호를 입력할 수 있는 키보드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0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키보드 설정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키보드 설정화면으로 넘어간다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62742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00230" y="30202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14770" y="34602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21662" y="35730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4374" y="49411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46132" y="57332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user\Desktop\GroupPlay 캡쳐\Screenshot_2015-07-10-20-13-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31207" r="71716" b="61694"/>
          <a:stretch/>
        </p:blipFill>
        <p:spPr bwMode="auto">
          <a:xfrm>
            <a:off x="3429574" y="3074438"/>
            <a:ext cx="595736" cy="3638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stCxn id="13" idx="3"/>
            <a:endCxn id="22" idx="1"/>
          </p:cNvCxnSpPr>
          <p:nvPr/>
        </p:nvCxnSpPr>
        <p:spPr>
          <a:xfrm>
            <a:off x="3304286" y="3247986"/>
            <a:ext cx="125288" cy="8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41" y="4238125"/>
            <a:ext cx="1287465" cy="33756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624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로딩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로딩 정보를 화면에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그룹 비밀번호 설정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80878"/>
              </p:ext>
            </p:extLst>
          </p:nvPr>
        </p:nvGraphicFramePr>
        <p:xfrm>
          <a:off x="5652120" y="908720"/>
          <a:ext cx="3168352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로딩 상태 화면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실행시</a:t>
                      </a:r>
                      <a:r>
                        <a:rPr lang="ko-KR" altLang="en-US" sz="1200" dirty="0" smtClean="0"/>
                        <a:t> 데이터 통화료가 부과된다는 것을 사용자에게 알린다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60613" y="34775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5806" y="522920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5311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화면의 기능을 표시한다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8965"/>
              </p:ext>
            </p:extLst>
          </p:nvPr>
        </p:nvGraphicFramePr>
        <p:xfrm>
          <a:off x="5652120" y="908721"/>
          <a:ext cx="3168352" cy="5425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3687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현재 그룹에 참여중인 인원 수를 표시해준다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현재 참여한 임원들의 이름 목록을 표시해준다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음악 공유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음악 공유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참여한 인원들과 같은 음악을 들을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이미지 공유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이미지 공유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참여한 인원들과 같은 이미지를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3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동영상 공유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동영상 공유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참여한 인원들과 같은 동영상을 시청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문서 공유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문서 공유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참여한 인원들과 문서를 주고 받으며 공유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게임 및 </a:t>
                      </a:r>
                      <a:r>
                        <a:rPr lang="ko-KR" altLang="en-US" sz="1200" dirty="0" err="1" smtClean="0"/>
                        <a:t>앱</a:t>
                      </a:r>
                      <a:r>
                        <a:rPr lang="ko-KR" altLang="en-US" sz="1200" dirty="0" smtClean="0"/>
                        <a:t> 실행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게임 및 </a:t>
                      </a:r>
                      <a:r>
                        <a:rPr lang="ko-KR" altLang="en-US" sz="1200" dirty="0" err="1" smtClean="0"/>
                        <a:t>앱</a:t>
                      </a:r>
                      <a:r>
                        <a:rPr lang="ko-KR" altLang="en-US" sz="1200" dirty="0" smtClean="0"/>
                        <a:t> 실행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참여한 인원들과 같은 게임 및 </a:t>
                      </a:r>
                      <a:r>
                        <a:rPr lang="ko-KR" altLang="en-US" sz="1200" dirty="0" err="1" smtClean="0"/>
                        <a:t>앱을</a:t>
                      </a:r>
                      <a:r>
                        <a:rPr lang="ko-KR" altLang="en-US" sz="1200" dirty="0" smtClean="0"/>
                        <a:t> 실행하여 사용할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243657" y="11247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4678" y="30689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74678" y="3789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4678" y="44371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4678" y="50851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7765" y="57332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9" b="85043"/>
          <a:stretch/>
        </p:blipFill>
        <p:spPr bwMode="auto">
          <a:xfrm>
            <a:off x="3966953" y="1700808"/>
            <a:ext cx="1561520" cy="7667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84337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음악공유화면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노래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노래</a:t>
                      </a:r>
                      <a:r>
                        <a:rPr lang="ko-KR" altLang="en-US" sz="1200" b="1" baseline="0" dirty="0" smtClean="0"/>
                        <a:t> 목록을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637432"/>
              </p:ext>
            </p:extLst>
          </p:nvPr>
        </p:nvGraphicFramePr>
        <p:xfrm>
          <a:off x="5652120" y="908721"/>
          <a:ext cx="3168352" cy="5394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5717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노래 목록을 표시하는 카테고리</a:t>
                      </a:r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가지의 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노래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앨범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아티스트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폴더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로 구분하여 목록을 표시 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클릭시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메인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감상할 음악을 선택한 후 완료 버튼을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참여한 인원들 모두 같은 노래를 감상할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선택 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체크시</a:t>
                      </a:r>
                      <a:r>
                        <a:rPr lang="ko-KR" altLang="en-US" sz="1200" dirty="0" smtClean="0"/>
                        <a:t> 모든 노래 목록이 선택이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감상할 노래를 선택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초성 별 검색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클릭한 초성이 시작되는 목록위치로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노래 목록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사용자의 핸드폰에 저장된 노래 목록들을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24754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74670" y="103914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43657" y="103914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95055" y="189393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4754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43657" y="39330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26698" y="236839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5" r="87082"/>
          <a:stretch/>
        </p:blipFill>
        <p:spPr bwMode="auto">
          <a:xfrm>
            <a:off x="386650" y="1940172"/>
            <a:ext cx="372936" cy="435721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16" idx="1"/>
            <a:endCxn id="7171" idx="3"/>
          </p:cNvCxnSpPr>
          <p:nvPr/>
        </p:nvCxnSpPr>
        <p:spPr>
          <a:xfrm flipH="1" flipV="1">
            <a:off x="759586" y="4118777"/>
            <a:ext cx="65168" cy="41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7" r="87782"/>
          <a:stretch/>
        </p:blipFill>
        <p:spPr bwMode="auto">
          <a:xfrm>
            <a:off x="1357730" y="1940172"/>
            <a:ext cx="352708" cy="431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8665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</a:t>
                      </a:r>
                      <a:r>
                        <a:rPr lang="ko-KR" altLang="en-US" sz="1200" b="1" baseline="0" dirty="0" smtClean="0"/>
                        <a:t>공유화면 </a:t>
                      </a:r>
                      <a:r>
                        <a:rPr lang="en-US" altLang="ko-KR" sz="1200" b="1" baseline="0" dirty="0" smtClean="0"/>
                        <a:t>- </a:t>
                      </a:r>
                      <a:r>
                        <a:rPr lang="ko-KR" altLang="en-US" sz="1200" b="1" baseline="0" dirty="0" smtClean="0"/>
                        <a:t>앨범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앨범으로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02752"/>
              </p:ext>
            </p:extLst>
          </p:nvPr>
        </p:nvGraphicFramePr>
        <p:xfrm>
          <a:off x="5652120" y="908720"/>
          <a:ext cx="3168352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앨범</a:t>
                      </a:r>
                      <a:r>
                        <a:rPr lang="ko-KR" altLang="en-US" sz="1200" baseline="0" dirty="0" smtClean="0"/>
                        <a:t> 이미지와 앨범 제목을 목록으로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앨범 선택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앨범에 속한 노래 목록 출력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2746" y="249289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2258" y="35010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02" y="1124744"/>
            <a:ext cx="2886855" cy="51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48206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노래 목록 화면 출력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앨범에 속한 노래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음악</a:t>
                      </a:r>
                      <a:r>
                        <a:rPr lang="ko-KR" altLang="en-US" sz="1200" b="1" baseline="0" dirty="0" smtClean="0"/>
                        <a:t>공유화면 </a:t>
                      </a:r>
                      <a:r>
                        <a:rPr lang="en-US" altLang="ko-KR" sz="1200" b="1" baseline="0" dirty="0" smtClean="0"/>
                        <a:t>- </a:t>
                      </a:r>
                      <a:r>
                        <a:rPr lang="ko-KR" altLang="en-US" sz="1200" b="1" baseline="0" dirty="0" smtClean="0"/>
                        <a:t>앨범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926405"/>
              </p:ext>
            </p:extLst>
          </p:nvPr>
        </p:nvGraphicFramePr>
        <p:xfrm>
          <a:off x="5652120" y="908720"/>
          <a:ext cx="3168352" cy="279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모두 선택 체크 박스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시 앨범에 속한 노래 목록을 모두 선택되고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체크 해제</a:t>
                      </a:r>
                      <a:r>
                        <a:rPr lang="ko-KR" altLang="en-US" sz="1200" baseline="0" dirty="0" smtClean="0"/>
                        <a:t> 시 선택이 모두 해제된다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체크 박스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감상할 노래를 선택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총 노래의 개수 표시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앨범에 속한 노래의 총 개수를 출력해준다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52746" y="18448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5661" y="29249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8993" y="41490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2047</Words>
  <Application>Microsoft Office PowerPoint</Application>
  <PresentationFormat>화면 슬라이드 쇼(4:3)</PresentationFormat>
  <Paragraphs>635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Kyeongwon</cp:lastModifiedBy>
  <cp:revision>78</cp:revision>
  <cp:lastPrinted>2015-05-02T06:16:07Z</cp:lastPrinted>
  <dcterms:created xsi:type="dcterms:W3CDTF">2015-05-01T07:35:28Z</dcterms:created>
  <dcterms:modified xsi:type="dcterms:W3CDTF">2015-07-11T01:34:30Z</dcterms:modified>
</cp:coreProperties>
</file>